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317"/>
    <a:srgbClr val="1E19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92" autoAdjust="0"/>
    <p:restoredTop sz="94660" autoAdjust="0"/>
  </p:normalViewPr>
  <p:slideViewPr>
    <p:cSldViewPr snapToGrid="0">
      <p:cViewPr varScale="1">
        <p:scale>
          <a:sx n="86" d="100"/>
          <a:sy n="86" d="100"/>
        </p:scale>
        <p:origin x="96" y="6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 fu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raphic 32">
            <a:extLst>
              <a:ext uri="{FF2B5EF4-FFF2-40B4-BE49-F238E27FC236}">
                <a16:creationId xmlns:a16="http://schemas.microsoft.com/office/drawing/2014/main" id="{169C2323-03D2-4A80-A504-32CA75F4CF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29096" y="-417405"/>
            <a:ext cx="1962038" cy="89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4693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2D0235-DDA2-49AF-9427-0A484D2E33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13644"/>
            <a:ext cx="12191999" cy="85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0237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 bor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20246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797467-719C-4FF2-B191-4D0DD5BE18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31"/>
            <a:ext cx="3658411" cy="685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01335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 ASEE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675472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8EE76-E8BF-4E1B-BDC0-FF2B6F1DCA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362F0-8350-486C-9643-2890BCD46095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B98A9-2F79-44FA-B471-FB99224D89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DEB75-7527-4C97-A0E1-A8A229063C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CD4F8-4522-412F-8EBC-081AC777A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550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7" r:id="rId3"/>
    <p:sldLayoutId id="2147483656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354018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14156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471947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8910959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1267328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2393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Toni Rigolosi</dc:creator>
  <cp:lastModifiedBy>Francis Igot</cp:lastModifiedBy>
  <cp:revision>84</cp:revision>
  <dcterms:created xsi:type="dcterms:W3CDTF">2021-05-26T15:08:05Z</dcterms:created>
  <dcterms:modified xsi:type="dcterms:W3CDTF">2022-04-20T21:00:39Z</dcterms:modified>
</cp:coreProperties>
</file>